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FF7FB"/>
    <a:srgbClr val="D3DDE3"/>
    <a:srgbClr val="DCE7EE"/>
    <a:srgbClr val="DFEAF2"/>
    <a:srgbClr val="D5DF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10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37439A-4830-B16A-C1C8-C44618041F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DCF7CD-7300-252B-ABAF-71D751D25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E0B067-9A16-CB48-38B5-55DAFBA3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EDAB80-8B2B-25B1-32CA-C415CEA74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F4F78F-4D5D-80CD-D874-161521167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72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BBDA2C-F515-1886-97A9-22230F1B3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EE59CC5-B562-1F0B-D272-17C28B39F6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C7C4FC-F5E7-FE68-49E3-0C4375877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853CE95-D578-525E-8475-DDEDCD2B0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20DFA2-A2B3-D4D8-8B22-1F2E2B11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408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EE45E37-5D19-2A38-6B0E-1C102CB75F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1BA80C4-FEF1-AC69-B5FD-3A5DEEEDC5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5678F0-E90C-D131-9AC1-588850537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00C654-7E43-17EA-9490-620427FD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9DF4B3-91A6-BA48-9839-E15502072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256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A47878-65B0-8F03-D2A7-CBE82E693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92983A-3BAD-1A5D-567F-1A10FED48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8B54AA-15B5-6DE0-4650-56764C1D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30C2CF-DA9B-FB4E-AA11-902C688A4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19EA8E4-8854-976A-4C35-33C86588E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25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46A0FD-D3E0-D850-7BF5-F24FF72F0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2886F80-347A-B89A-851B-63E365453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1F563C3-344E-34BA-7329-0F4D13434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39F610-36B9-1FB1-0DC7-4A1A179E9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943067-322A-7394-177B-86837FE4C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02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00EC03-8BE7-7E7D-C8D8-79F1A611E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A14F6D-21E9-0E59-1D93-AB64375D2D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3770E3C-DDE8-C18F-6E76-679C918FE6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F28E3F0-CB86-5339-4485-B72B4162C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A81BBDE-9DA4-528D-38F4-F1051A8AB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1B2E38-8E6A-0E54-7B89-6DDBB8A5D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35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4A6E13-CB55-CF85-E609-400C0710D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8D3DB7-8E65-DB7A-CE7F-9FF6E86F7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1737D63-7EE3-D528-CABD-E98E4EB9D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E2A735A-6D05-9CDE-A4AB-A1E4834F8D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FF3BBB6-03AC-EFCE-354C-BCBA5260DC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618A4A9-4A28-DDAD-4A63-A22442401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A4571FD-F952-D9EC-D918-B4A0C2A18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63C6F50-6DA5-6CE3-45FF-77C835C12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06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65486F-0387-B047-EB6A-8E18E11D4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F66D3D4-8F92-AA35-9144-7370485A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3D72F9D-7AE9-F0E1-7041-A95A8332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5A6B063-32F2-1353-3699-40B053DA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5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23DEDAE-FCDF-855D-CF1A-21E754663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2E61F8E-3FE9-04F6-D5C1-40C90246D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B10A0E1-498D-8432-25A0-11CFF35CD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36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B334E7-56DD-2FF7-3F62-8A55C3B31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24591B-3883-586B-9A10-2AFC0B5FC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6A5525D-60D9-40D4-76EB-8E44B7870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C827515-6F1B-F809-D2A4-57F73478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B57AD63-F227-EFB2-FFB1-510A82CC6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146947-9F89-B7B3-E023-308E08491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268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51CBA2-87C7-E62F-388E-9A9CDB03C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E4DB35D-1516-8266-60C7-2E21B998EB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B8DA1B7-A1C2-8294-8F59-4BAF46FB0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D0828FF-E764-0E7A-2381-C6F98F48C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F6612AF-40FE-338A-DCB2-F6591B56B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799D16C-9E6F-D782-7A6E-A72C252C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51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49B339A-07D1-668D-B4FF-9306889A6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3A95679-D854-7AC7-CB9D-8E420DB3D9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29BA88-8FB5-986B-C015-EB80B943E7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9EE864-3002-4425-B0EB-F3A63001ACE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4926CD-D5EA-3A5F-C30D-C206148B89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B62707-6C0A-8CFD-1959-22672D3590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0EDB00-7162-4822-BA66-A277E2ABD3A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366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20000"/>
                <a:lumOff val="80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 descr="Cérebro humano">
                <a:extLst>
                  <a:ext uri="{FF2B5EF4-FFF2-40B4-BE49-F238E27FC236}">
                    <a16:creationId xmlns:a16="http://schemas.microsoft.com/office/drawing/2014/main" id="{E03A76A1-800F-EF4E-F383-C648BFAC872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74831527"/>
                  </p:ext>
                </p:extLst>
              </p:nvPr>
            </p:nvGraphicFramePr>
            <p:xfrm>
              <a:off x="1658830" y="1297392"/>
              <a:ext cx="8000833" cy="754364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000833" cy="7543643"/>
                    </a:xfrm>
                    <a:prstGeom prst="rect">
                      <a:avLst/>
                    </a:prstGeom>
                  </am3d:spPr>
                  <am3d:camera>
                    <am3d:pos x="0" y="0" z="693123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954572" d="1000000"/>
                    <am3d:preTrans dx="0" dy="-1793152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850462" ay="1462575" az="1039963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5631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 descr="Cérebro humano">
                <a:extLst>
                  <a:ext uri="{FF2B5EF4-FFF2-40B4-BE49-F238E27FC236}">
                    <a16:creationId xmlns:a16="http://schemas.microsoft.com/office/drawing/2014/main" id="{E03A76A1-800F-EF4E-F383-C648BFAC87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8830" y="1297392"/>
                <a:ext cx="8000833" cy="7543643"/>
              </a:xfrm>
              <a:prstGeom prst="rect">
                <a:avLst/>
              </a:prstGeom>
            </p:spPr>
          </p:pic>
        </mc:Fallback>
      </mc:AlternateContent>
      <p:sp>
        <p:nvSpPr>
          <p:cNvPr id="7" name="CaixaDeTexto 6">
            <a:extLst>
              <a:ext uri="{FF2B5EF4-FFF2-40B4-BE49-F238E27FC236}">
                <a16:creationId xmlns:a16="http://schemas.microsoft.com/office/drawing/2014/main" id="{70C24B92-5DDA-20B8-C293-5CF62CF67AC7}"/>
              </a:ext>
            </a:extLst>
          </p:cNvPr>
          <p:cNvSpPr txBox="1"/>
          <p:nvPr/>
        </p:nvSpPr>
        <p:spPr>
          <a:xfrm>
            <a:off x="2735580" y="4422883"/>
            <a:ext cx="672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E SUA </a:t>
            </a:r>
            <a:r>
              <a:rPr lang="en-US" sz="3600" b="1" spc="600" dirty="0">
                <a:solidFill>
                  <a:schemeClr val="bg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ANATOMIA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9272A72-2B7B-405A-51A0-36AA86F4E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74520"/>
            <a:ext cx="12192000" cy="3093720"/>
          </a:xfrm>
        </p:spPr>
        <p:txBody>
          <a:bodyPr anchor="ctr">
            <a:normAutofit/>
          </a:bodyPr>
          <a:lstStyle/>
          <a:p>
            <a:r>
              <a:rPr lang="en-US" sz="16600" b="1" dirty="0">
                <a:solidFill>
                  <a:schemeClr val="bg1"/>
                </a:solidFill>
                <a:latin typeface="Arial Black" panose="020B0A04020102020204" pitchFamily="34" charset="0"/>
              </a:rPr>
              <a:t>CÉREBRO</a:t>
            </a:r>
            <a:endParaRPr lang="en-US" dirty="0">
              <a:solidFill>
                <a:schemeClr val="bg1"/>
              </a:solidFill>
              <a:latin typeface="Abadi Extra Light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04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20000"/>
                <a:lumOff val="80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 descr="Cérebro humano">
                <a:extLst>
                  <a:ext uri="{FF2B5EF4-FFF2-40B4-BE49-F238E27FC236}">
                    <a16:creationId xmlns:a16="http://schemas.microsoft.com/office/drawing/2014/main" id="{E03A76A1-800F-EF4E-F383-C648BFAC872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2712031"/>
                  </p:ext>
                </p:extLst>
              </p:nvPr>
            </p:nvGraphicFramePr>
            <p:xfrm>
              <a:off x="5797087" y="0"/>
              <a:ext cx="6234491" cy="677460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34491" cy="6774608"/>
                    </a:xfrm>
                    <a:prstGeom prst="rect">
                      <a:avLst/>
                    </a:prstGeom>
                  </am3d:spPr>
                  <am3d:camera>
                    <am3d:pos x="0" y="0" z="693123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954572" d="1000000"/>
                    <am3d:preTrans dx="0" dy="-1793152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67001" ay="-814913" az="-8649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3671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 descr="Cérebro humano">
                <a:extLst>
                  <a:ext uri="{FF2B5EF4-FFF2-40B4-BE49-F238E27FC236}">
                    <a16:creationId xmlns:a16="http://schemas.microsoft.com/office/drawing/2014/main" id="{E03A76A1-800F-EF4E-F383-C648BFAC87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97087" y="0"/>
                <a:ext cx="6234491" cy="67746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73058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20000"/>
                <a:lumOff val="80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 descr="Cérebro humano">
                <a:extLst>
                  <a:ext uri="{FF2B5EF4-FFF2-40B4-BE49-F238E27FC236}">
                    <a16:creationId xmlns:a16="http://schemas.microsoft.com/office/drawing/2014/main" id="{E03A76A1-800F-EF4E-F383-C648BFAC8722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923356418"/>
                  </p:ext>
                </p:extLst>
              </p:nvPr>
            </p:nvGraphicFramePr>
            <p:xfrm>
              <a:off x="5044600" y="1112520"/>
              <a:ext cx="6553040" cy="553212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553040" cy="5532120"/>
                    </a:xfrm>
                    <a:prstGeom prst="rect">
                      <a:avLst/>
                    </a:prstGeom>
                  </am3d:spPr>
                  <am3d:camera>
                    <am3d:pos x="7392575" y="-3499412" z="69312375"/>
                    <am3d:up dx="0" dy="36000000" dz="0"/>
                    <am3d:lookAt x="7392575" y="-3499412" z="0"/>
                    <am3d:perspective fov="680439"/>
                  </am3d:camera>
                  <am3d:trans>
                    <am3d:meterPerModelUnit n="15954572" d="1000000"/>
                    <am3d:preTrans dx="0" dy="-1793152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67001" ay="-814913" az="-86497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 descr="Cérebro humano">
                <a:extLst>
                  <a:ext uri="{FF2B5EF4-FFF2-40B4-BE49-F238E27FC236}">
                    <a16:creationId xmlns:a16="http://schemas.microsoft.com/office/drawing/2014/main" id="{E03A76A1-800F-EF4E-F383-C648BFAC87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44600" y="1112520"/>
                <a:ext cx="6553040" cy="553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35937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4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10" baseType="lpstr">
      <vt:lpstr>Yu Gothic Light</vt:lpstr>
      <vt:lpstr>Abadi Extra Light</vt:lpstr>
      <vt:lpstr>Aptos</vt:lpstr>
      <vt:lpstr>Aptos Display</vt:lpstr>
      <vt:lpstr>Arial</vt:lpstr>
      <vt:lpstr>Arial Black</vt:lpstr>
      <vt:lpstr>Tema do Office</vt:lpstr>
      <vt:lpstr>CÉREBRO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CÉREBRO</dc:title>
  <dc:creator>SARAH ALVES MEIRELES DE OLIVEIRA</dc:creator>
  <cp:lastModifiedBy>SARAH ALVES MEIRELES DE OLIVEIRA</cp:lastModifiedBy>
  <cp:revision>1</cp:revision>
  <dcterms:created xsi:type="dcterms:W3CDTF">2024-05-30T17:05:41Z</dcterms:created>
  <dcterms:modified xsi:type="dcterms:W3CDTF">2024-05-31T01:12:06Z</dcterms:modified>
</cp:coreProperties>
</file>

<file path=docProps/thumbnail.jpeg>
</file>